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053"/>
  </p:normalViewPr>
  <p:slideViewPr>
    <p:cSldViewPr>
      <p:cViewPr varScale="1">
        <p:scale>
          <a:sx n="80" d="100"/>
          <a:sy n="80" d="100"/>
        </p:scale>
        <p:origin x="2560" y="17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of firefighters 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5" name="Audio 4">
            <a:hlinkClick r:id="" action="ppaction://media"/>
            <a:extLst>
              <a:ext uri="{FF2B5EF4-FFF2-40B4-BE49-F238E27FC236}">
                <a16:creationId xmlns:a16="http://schemas.microsoft.com/office/drawing/2014/main" id="{0B5DC4AF-0EBD-8C4D-BD66-CFF176A409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mc:Choice xmlns:p14="http://schemas.microsoft.com/office/powerpoint/2010/main" Requires="p14">
      <p:transition spd="slow" p14:dur="2000" advTm="11745"/>
    </mc:Choice>
    <mc:Fallback>
      <p:transition spd="slow" advTm="1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mc:AlternateContent xmlns:mc="http://schemas.openxmlformats.org/markup-compatibility/2006">
    <mc:Choice xmlns:p14="http://schemas.microsoft.com/office/powerpoint/2010/main" Requires="p14">
      <p:transition spd="slow" p14:dur="2000" advTm="17220"/>
    </mc:Choice>
    <mc:Fallback>
      <p:transition spd="slow" advTm="172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1717520"/>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6" name="Audio 5">
            <a:hlinkClick r:id="" action="ppaction://media"/>
            <a:extLst>
              <a:ext uri="{FF2B5EF4-FFF2-40B4-BE49-F238E27FC236}">
                <a16:creationId xmlns:a16="http://schemas.microsoft.com/office/drawing/2014/main" id="{6AC38E95-06EB-7F4F-8A91-A88B7B562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mc:Choice xmlns:p14="http://schemas.microsoft.com/office/powerpoint/2010/main" Requires="p14">
      <p:transition spd="slow" p14:dur="2000" advTm="21946"/>
    </mc:Choice>
    <mc:Fallback>
      <p:transition spd="slow" advTm="2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a:t>Python </a:t>
            </a:r>
            <a:r>
              <a:rPr lang="en-US" dirty="0"/>
              <a:t>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a:t>
            </a:r>
          </a:p>
          <a:p>
            <a:pPr lvl="1"/>
            <a:r>
              <a:rPr lang="en-US" dirty="0"/>
              <a:t>Worked through HL7 FHIR standard and made tentative mapping; aligned with mentor</a:t>
            </a:r>
          </a:p>
          <a:p>
            <a:endParaRPr lang="en-US" dirty="0"/>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4" name="Audio 3">
            <a:hlinkClick r:id="" action="ppaction://media"/>
            <a:extLst>
              <a:ext uri="{FF2B5EF4-FFF2-40B4-BE49-F238E27FC236}">
                <a16:creationId xmlns:a16="http://schemas.microsoft.com/office/drawing/2014/main" id="{E8D8E4A1-67D2-4C4F-8908-04441865C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6"/>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mc:Choice xmlns:p14="http://schemas.microsoft.com/office/powerpoint/2010/main" Requires="p14">
      <p:transition spd="slow" p14:dur="2000" advTm="3236"/>
    </mc:Choice>
    <mc:Fallback>
      <p:transition spd="slow" advTm="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6.4|10.6|5.9"/>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20685</TotalTime>
  <Words>512</Words>
  <Application>Microsoft Macintosh PowerPoint</Application>
  <PresentationFormat>On-screen Show (4:3)</PresentationFormat>
  <Paragraphs>76</Paragraphs>
  <Slides>7</Slides>
  <Notes>5</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134</cp:revision>
  <dcterms:created xsi:type="dcterms:W3CDTF">2020-09-20T20:34:12Z</dcterms:created>
  <dcterms:modified xsi:type="dcterms:W3CDTF">2020-11-29T22:59:48Z</dcterms:modified>
</cp:coreProperties>
</file>